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0" autoAdjust="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CB0591-7D75-4EFD-A73D-92157A7F1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A1D7E-3540-4979-9855-A4DD727A24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6045D-A2B4-45F7-B3E1-8EB8A34CB4EE}" type="datetimeFigureOut">
              <a:rPr lang="en-US" smtClean="0"/>
              <a:t>05/31/2022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2BA49-107B-489B-982D-701BDC50E8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93862-B198-4623-BC91-15B4DF4EED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A8E2E-0543-4C7B-B614-762921FF3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890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6E197-2C25-40FE-A239-0B1EA3698525}" type="datetimeFigureOut">
              <a:rPr lang="en-US" smtClean="0"/>
              <a:t>05/31/2022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03819-E586-40C1-B5C9-B29B54E9E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506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B8A48D-0CB4-4AA5-A907-127D44752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2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568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8547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490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65340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23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307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72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114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31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304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6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BA2B94-FB21-4C7C-A5A8-F2F61927C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1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62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92048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91884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054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419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093E605-CAF6-485A-84ED-A11484D5B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093E605-CAF6-485A-84ED-A11484D5B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68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86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8C46-BCAC-4415-946F-C19A84DE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64D2-8984-47A2-BC89-443F4ACF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86E4-0D43-43FE-AAE2-57F0FC44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4C29-618E-428B-AB4C-80C811B1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3CA9-4605-4C16-9642-2BBE33C9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5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056A-613C-4915-93B1-98531F2A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1D636-B1C1-45C1-B8CF-70CCFDC27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5BB42-D046-47D1-9839-6EAF1FE4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9E35C-3931-4E01-9A66-EBB7B006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15D0-28EB-40F1-819C-AFBFEC3C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97EDE-D467-4C14-BF5E-B2E97A01F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67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42FB-DAE7-4608-98AA-3B124485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86CF-BEAB-498A-A2BE-82AF488C5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780CF-BDCB-47B4-AFD0-E08D3304A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BCA10-608A-4E3E-B142-8C4B3EE8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F6ABA-BBDC-435A-9BDB-B327B7F8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42D6F-0E52-4DD6-8D76-62F5BB5C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6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0BAD-D4B5-40FC-983F-64B6BC11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3C647-A4E1-4617-A493-4313F4A69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9F69D-A2F0-4793-AB47-A01A3196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EDC81-34DC-4CDB-B86D-22D40F8F7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9243A-A854-41CA-BC73-83849BD96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B76BB-7598-466F-92F7-DC7AC498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55C6FB-1E28-421A-B336-3D09C97E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B9321E-993B-4068-96E9-F6EFF6A0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92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47F82-30B5-44F5-BB54-0EC69FF1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5A95D-0DF0-4AD5-AED7-5EBD9671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82CBF-5548-48CF-A3DC-5FDED22C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F5C3-EF4C-4264-81C2-08080891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8CA85-961F-40CF-9DBE-16848761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72703-E27B-42C6-995A-B63E3928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EF0D-C73F-483C-A9AF-C5504C7A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4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AF7C-E5A7-48F2-9225-FA0F3209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3363-B149-4802-9DF2-53C706E4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6857-6388-4A32-BB9D-D5745B665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EAF56-C5CC-4F21-B145-3E483F62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F6FBA-B95C-4927-99CA-87CC955F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6A455-4A4F-40D4-811C-63135D4F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8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BCEB-2B2F-4526-801C-A80718B1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70BA1-C7A1-407A-AC40-CC0F739A1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64F91-D330-4AD0-A1E0-EEFC1F93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19686-C199-465F-98AD-08BCB999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AFD5F-0E6B-4D17-93D9-D9159F16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7C04D-6379-461C-87C6-F1A50C02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113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2D5B-4261-4AB5-A08E-62F885DD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737A0-4579-4513-934F-373B6707E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9473C-B263-44DA-AD3C-2C3F86D6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39CD6-3156-4FC9-B766-565A3D6C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DEA3-9CBF-40C1-86B6-EBCD4C52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7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2A3A6A-5F96-436C-AEEF-7F43E3E2B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9B0F0-E008-4983-9475-3BA54B3ED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D66E6-0081-4BC8-B45B-7AA1C01D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75DF5-2922-4F34-AE3B-55C21B2B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2E6D1-8B56-46A0-9538-EF4A066C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28255" y="37167"/>
            <a:ext cx="2984373" cy="1122167"/>
            <a:chOff x="-82869" y="2041805"/>
            <a:chExt cx="2984373" cy="1122167"/>
          </a:xfrm>
          <a:solidFill>
            <a:schemeClr val="accent1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5055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 rot="16200000">
            <a:off x="-2044774" y="2651333"/>
            <a:ext cx="6734278" cy="2532185"/>
            <a:chOff x="-82869" y="2041805"/>
            <a:chExt cx="2984373" cy="1122167"/>
          </a:xfrm>
          <a:noFill/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8" name="Picture 1">
            <a:extLst>
              <a:ext uri="{FF2B5EF4-FFF2-40B4-BE49-F238E27FC236}">
                <a16:creationId xmlns:a16="http://schemas.microsoft.com/office/drawing/2014/main" id="{4CEE0D96-6DEF-4473-A2B5-EE4FBB87D7A7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10803123" y="193580"/>
            <a:ext cx="1190437" cy="236194"/>
          </a:xfrm>
          <a:prstGeom prst="rect">
            <a:avLst/>
          </a:prstGeom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F06EAD-9DF1-43D3-A81B-5BDD6C6C1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0" y="207755"/>
            <a:ext cx="1443556" cy="2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5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77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tx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74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4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64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C059-FE60-4171-8184-0D2D12EB0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C25E0-DEB6-42E0-AFC7-D2DB0D9C4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AF22A-CB09-46F5-B6B3-0F0182BE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54312-F1AB-4942-ACBF-12BE4565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50" r:id="rId28"/>
    <p:sldLayoutId id="2147483651" r:id="rId29"/>
    <p:sldLayoutId id="2147483652" r:id="rId30"/>
    <p:sldLayoutId id="2147483653" r:id="rId31"/>
    <p:sldLayoutId id="2147483654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670E-FF2E-47B9-BD12-C798F77E6C6A}"/>
              </a:ext>
            </a:extLst>
          </p:cNvPr>
          <p:cNvSpPr txBox="1"/>
          <p:nvPr/>
        </p:nvSpPr>
        <p:spPr>
          <a:xfrm>
            <a:off x="4773150" y="4593078"/>
            <a:ext cx="72834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cs typeface="Arial" pitchFamily="34" charset="0"/>
              </a:rPr>
              <a:t>USER GUIDE 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1CE88-DFB9-4F8F-AE58-94432B9EDBB9}"/>
              </a:ext>
            </a:extLst>
          </p:cNvPr>
          <p:cNvSpPr txBox="1"/>
          <p:nvPr/>
        </p:nvSpPr>
        <p:spPr>
          <a:xfrm>
            <a:off x="4773150" y="5331741"/>
            <a:ext cx="72834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Configure Workflow Setting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319325A-3E41-4EFB-9E68-0720EBB0132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955387" y="367104"/>
            <a:ext cx="1856160" cy="36828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99AE0-C928-4960-B8B4-B2E80006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92" y="367104"/>
            <a:ext cx="2250831" cy="346178"/>
          </a:xfrm>
          <a:prstGeom prst="rect">
            <a:avLst/>
          </a:prstGeom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34D0A47A-5D1D-4049-9A35-31ED8788D11C}"/>
              </a:ext>
            </a:extLst>
          </p:cNvPr>
          <p:cNvSpPr/>
          <p:nvPr/>
        </p:nvSpPr>
        <p:spPr>
          <a:xfrm>
            <a:off x="9893647" y="784136"/>
            <a:ext cx="197964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PT. Cinovasi </a:t>
            </a:r>
            <a:r>
              <a:rPr lang="en-US" sz="12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Rekaprima</a:t>
            </a:r>
            <a:r>
              <a:rPr lang="en-US" sz="1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EDABBE7E-786A-4472-BF7E-3044DBC279EA}"/>
              </a:ext>
            </a:extLst>
          </p:cNvPr>
          <p:cNvSpPr/>
          <p:nvPr/>
        </p:nvSpPr>
        <p:spPr>
          <a:xfrm>
            <a:off x="7289766" y="784136"/>
            <a:ext cx="2781885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PT. Panasonic Industrial Devices </a:t>
            </a:r>
            <a:r>
              <a:rPr lang="en-US" sz="12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Batam</a:t>
            </a:r>
            <a:endParaRPr lang="en-US" sz="1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D6BEC-5EF2-4649-A79C-CE2003DD5E0E}"/>
              </a:ext>
            </a:extLst>
          </p:cNvPr>
          <p:cNvSpPr txBox="1"/>
          <p:nvPr/>
        </p:nvSpPr>
        <p:spPr>
          <a:xfrm>
            <a:off x="4773238" y="6073864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(Mar 31</a:t>
            </a:r>
            <a:r>
              <a:rPr lang="en-US" altLang="ko-KR" sz="1867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2022)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2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7A1D7-6FDF-48C3-A472-1D2F0A175DCF}"/>
              </a:ext>
            </a:extLst>
          </p:cNvPr>
          <p:cNvSpPr txBox="1"/>
          <p:nvPr/>
        </p:nvSpPr>
        <p:spPr>
          <a:xfrm>
            <a:off x="2753578" y="2442590"/>
            <a:ext cx="6684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751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8E965-7556-436C-8C41-00DAFE22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718417"/>
            <a:ext cx="9812215" cy="44012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8A2173-C136-4648-8616-9FC5BDD6E289}"/>
              </a:ext>
            </a:extLst>
          </p:cNvPr>
          <p:cNvSpPr/>
          <p:nvPr/>
        </p:nvSpPr>
        <p:spPr>
          <a:xfrm>
            <a:off x="381000" y="3640015"/>
            <a:ext cx="1737946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8D43C-D8D7-44F7-9938-A4740A14B8FA}"/>
              </a:ext>
            </a:extLst>
          </p:cNvPr>
          <p:cNvSpPr/>
          <p:nvPr/>
        </p:nvSpPr>
        <p:spPr>
          <a:xfrm>
            <a:off x="2022231" y="327953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1C385-6B5D-4762-9B7A-4E98AEF5294D}"/>
              </a:ext>
            </a:extLst>
          </p:cNvPr>
          <p:cNvSpPr/>
          <p:nvPr/>
        </p:nvSpPr>
        <p:spPr>
          <a:xfrm>
            <a:off x="3443654" y="1849315"/>
            <a:ext cx="829408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BF47A5-8AD2-4F07-B705-FD0C28E0A275}"/>
              </a:ext>
            </a:extLst>
          </p:cNvPr>
          <p:cNvSpPr/>
          <p:nvPr/>
        </p:nvSpPr>
        <p:spPr>
          <a:xfrm>
            <a:off x="4273062" y="1559169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F50D81-82D7-49B2-819C-BFA781407828}"/>
              </a:ext>
            </a:extLst>
          </p:cNvPr>
          <p:cNvSpPr/>
          <p:nvPr/>
        </p:nvSpPr>
        <p:spPr>
          <a:xfrm>
            <a:off x="5811715" y="2157047"/>
            <a:ext cx="1740878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5FF87E-EABF-4595-9677-2098085D4EA0}"/>
              </a:ext>
            </a:extLst>
          </p:cNvPr>
          <p:cNvSpPr/>
          <p:nvPr/>
        </p:nvSpPr>
        <p:spPr>
          <a:xfrm>
            <a:off x="8229601" y="3793880"/>
            <a:ext cx="677007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1C8B72-BD4D-4E28-B064-0B81EFAD0B00}"/>
              </a:ext>
            </a:extLst>
          </p:cNvPr>
          <p:cNvSpPr/>
          <p:nvPr/>
        </p:nvSpPr>
        <p:spPr>
          <a:xfrm>
            <a:off x="7552593" y="1884484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440802-CE60-4EF4-8DFC-3EABA28C396B}"/>
              </a:ext>
            </a:extLst>
          </p:cNvPr>
          <p:cNvSpPr/>
          <p:nvPr/>
        </p:nvSpPr>
        <p:spPr>
          <a:xfrm>
            <a:off x="8906608" y="3521319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341BC-06E1-454E-8AE6-5A75D3F1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07" y="4452405"/>
            <a:ext cx="7781193" cy="23288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E211C2-7125-407D-806A-80FC66D0F301}"/>
              </a:ext>
            </a:extLst>
          </p:cNvPr>
          <p:cNvSpPr/>
          <p:nvPr/>
        </p:nvSpPr>
        <p:spPr>
          <a:xfrm>
            <a:off x="4355122" y="6330462"/>
            <a:ext cx="146540" cy="177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3A2CF2-26DA-4522-B0A5-924EA020DD5A}"/>
              </a:ext>
            </a:extLst>
          </p:cNvPr>
          <p:cNvSpPr/>
          <p:nvPr/>
        </p:nvSpPr>
        <p:spPr>
          <a:xfrm>
            <a:off x="8568103" y="5419462"/>
            <a:ext cx="2026627" cy="304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77608D-2DC6-4F0A-9CE3-6CF43064C067}"/>
              </a:ext>
            </a:extLst>
          </p:cNvPr>
          <p:cNvSpPr/>
          <p:nvPr/>
        </p:nvSpPr>
        <p:spPr>
          <a:xfrm>
            <a:off x="4475285" y="6056910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41F429-3CBF-4EC5-A8FA-C328C495DE04}"/>
              </a:ext>
            </a:extLst>
          </p:cNvPr>
          <p:cNvSpPr/>
          <p:nvPr/>
        </p:nvSpPr>
        <p:spPr>
          <a:xfrm>
            <a:off x="10594730" y="5182494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559E46C-ABE9-48F4-B2F0-00D7057313B0}"/>
              </a:ext>
            </a:extLst>
          </p:cNvPr>
          <p:cNvSpPr/>
          <p:nvPr/>
        </p:nvSpPr>
        <p:spPr>
          <a:xfrm>
            <a:off x="6317273" y="4967654"/>
            <a:ext cx="2026627" cy="451808"/>
          </a:xfrm>
          <a:prstGeom prst="wedgeRectCallout">
            <a:avLst>
              <a:gd name="adj1" fmla="val 60295"/>
              <a:gd name="adj2" fmla="val 76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To “QMS”</a:t>
            </a:r>
          </a:p>
        </p:txBody>
      </p:sp>
    </p:spTree>
    <p:extLst>
      <p:ext uri="{BB962C8B-B14F-4D97-AF65-F5344CB8AC3E}">
        <p14:creationId xmlns:p14="http://schemas.microsoft.com/office/powerpoint/2010/main" val="56872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0A481-15CF-4158-9890-FCE5DD36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8" y="1152862"/>
            <a:ext cx="10832623" cy="48259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898ADE-530D-461C-9445-8770010F7A8B}"/>
              </a:ext>
            </a:extLst>
          </p:cNvPr>
          <p:cNvSpPr/>
          <p:nvPr/>
        </p:nvSpPr>
        <p:spPr>
          <a:xfrm>
            <a:off x="679688" y="4642339"/>
            <a:ext cx="1914044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E87F08-E685-4066-AE5A-9B85D9D3990F}"/>
              </a:ext>
            </a:extLst>
          </p:cNvPr>
          <p:cNvSpPr/>
          <p:nvPr/>
        </p:nvSpPr>
        <p:spPr>
          <a:xfrm>
            <a:off x="4091354" y="2338753"/>
            <a:ext cx="638908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D24263-88CE-4754-A739-D382356B1DFA}"/>
              </a:ext>
            </a:extLst>
          </p:cNvPr>
          <p:cNvSpPr/>
          <p:nvPr/>
        </p:nvSpPr>
        <p:spPr>
          <a:xfrm>
            <a:off x="3253155" y="2664068"/>
            <a:ext cx="2101360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9EA27-BAF0-4289-BDFE-A013B1B28F45}"/>
              </a:ext>
            </a:extLst>
          </p:cNvPr>
          <p:cNvSpPr/>
          <p:nvPr/>
        </p:nvSpPr>
        <p:spPr>
          <a:xfrm>
            <a:off x="2913184" y="3191608"/>
            <a:ext cx="225670" cy="30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4C85074-17BC-425B-BAF4-D1DC7C45E8DC}"/>
              </a:ext>
            </a:extLst>
          </p:cNvPr>
          <p:cNvSpPr/>
          <p:nvPr/>
        </p:nvSpPr>
        <p:spPr>
          <a:xfrm>
            <a:off x="2593732" y="4404947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E83F1D-7AA5-4291-92D5-D43D82660A34}"/>
              </a:ext>
            </a:extLst>
          </p:cNvPr>
          <p:cNvSpPr/>
          <p:nvPr/>
        </p:nvSpPr>
        <p:spPr>
          <a:xfrm>
            <a:off x="4730262" y="2110153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1B27C28-52E1-4C0F-8E2F-67E2E01CDA99}"/>
              </a:ext>
            </a:extLst>
          </p:cNvPr>
          <p:cNvSpPr/>
          <p:nvPr/>
        </p:nvSpPr>
        <p:spPr>
          <a:xfrm>
            <a:off x="5460023" y="2492618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C866C9-EE56-4D63-94CD-B9C99421C591}"/>
              </a:ext>
            </a:extLst>
          </p:cNvPr>
          <p:cNvSpPr/>
          <p:nvPr/>
        </p:nvSpPr>
        <p:spPr>
          <a:xfrm>
            <a:off x="2693376" y="2954216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722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7F4ADB-2F26-4A93-9BFA-C20D7505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9" y="1462138"/>
            <a:ext cx="10002222" cy="47953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A174D6-7E11-4EE0-B032-1568009E8C7B}"/>
              </a:ext>
            </a:extLst>
          </p:cNvPr>
          <p:cNvSpPr/>
          <p:nvPr/>
        </p:nvSpPr>
        <p:spPr>
          <a:xfrm>
            <a:off x="3150327" y="4563208"/>
            <a:ext cx="129204" cy="202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EC274F-CE41-47F5-B544-9CCD18949F65}"/>
              </a:ext>
            </a:extLst>
          </p:cNvPr>
          <p:cNvSpPr/>
          <p:nvPr/>
        </p:nvSpPr>
        <p:spPr>
          <a:xfrm>
            <a:off x="7391149" y="3094893"/>
            <a:ext cx="1031881" cy="21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9E83F-CFE8-4021-9216-9209D7AC0770}"/>
              </a:ext>
            </a:extLst>
          </p:cNvPr>
          <p:cNvSpPr/>
          <p:nvPr/>
        </p:nvSpPr>
        <p:spPr>
          <a:xfrm>
            <a:off x="7391149" y="3610706"/>
            <a:ext cx="2060582" cy="213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86D16A-F7C3-4D3E-95A2-D61A9D0F8A75}"/>
              </a:ext>
            </a:extLst>
          </p:cNvPr>
          <p:cNvSpPr/>
          <p:nvPr/>
        </p:nvSpPr>
        <p:spPr>
          <a:xfrm>
            <a:off x="7939454" y="4062042"/>
            <a:ext cx="334106" cy="213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C03034-993C-4287-8773-43EB0ABF03E3}"/>
              </a:ext>
            </a:extLst>
          </p:cNvPr>
          <p:cNvSpPr/>
          <p:nvPr/>
        </p:nvSpPr>
        <p:spPr>
          <a:xfrm>
            <a:off x="3279531" y="4275989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3BCC38-9353-4E6A-AF51-63E74D0800FD}"/>
              </a:ext>
            </a:extLst>
          </p:cNvPr>
          <p:cNvSpPr/>
          <p:nvPr/>
        </p:nvSpPr>
        <p:spPr>
          <a:xfrm>
            <a:off x="8421440" y="285750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41C911-CE1C-4AE2-AD44-A089D74C5AA3}"/>
              </a:ext>
            </a:extLst>
          </p:cNvPr>
          <p:cNvSpPr/>
          <p:nvPr/>
        </p:nvSpPr>
        <p:spPr>
          <a:xfrm>
            <a:off x="9451731" y="3373314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E31EEB-54E0-42A6-B897-D22D19C03A28}"/>
              </a:ext>
            </a:extLst>
          </p:cNvPr>
          <p:cNvSpPr/>
          <p:nvPr/>
        </p:nvSpPr>
        <p:spPr>
          <a:xfrm>
            <a:off x="7678489" y="3943346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6D56DA-5980-413B-BDED-C35499F2734C}"/>
              </a:ext>
            </a:extLst>
          </p:cNvPr>
          <p:cNvSpPr txBox="1"/>
          <p:nvPr/>
        </p:nvSpPr>
        <p:spPr>
          <a:xfrm>
            <a:off x="1094889" y="883227"/>
            <a:ext cx="315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Task Setting for Approver</a:t>
            </a:r>
          </a:p>
        </p:txBody>
      </p:sp>
    </p:spTree>
    <p:extLst>
      <p:ext uri="{BB962C8B-B14F-4D97-AF65-F5344CB8AC3E}">
        <p14:creationId xmlns:p14="http://schemas.microsoft.com/office/powerpoint/2010/main" val="122169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B5D37-6CCB-4704-A9C1-19B6A86A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88" y="1759339"/>
            <a:ext cx="10260623" cy="39186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2294DA-9BC2-405C-AD7A-CBD9811E6FD6}"/>
              </a:ext>
            </a:extLst>
          </p:cNvPr>
          <p:cNvSpPr/>
          <p:nvPr/>
        </p:nvSpPr>
        <p:spPr>
          <a:xfrm>
            <a:off x="3115158" y="5011615"/>
            <a:ext cx="102827" cy="149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A4A76A-6888-45A7-BFF9-5C30D5579F1D}"/>
              </a:ext>
            </a:extLst>
          </p:cNvPr>
          <p:cNvSpPr/>
          <p:nvPr/>
        </p:nvSpPr>
        <p:spPr>
          <a:xfrm>
            <a:off x="7479072" y="3322027"/>
            <a:ext cx="1031881" cy="21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9D8795-8438-466B-8FF9-AFBE4E7DFDB1}"/>
              </a:ext>
            </a:extLst>
          </p:cNvPr>
          <p:cNvSpPr/>
          <p:nvPr/>
        </p:nvSpPr>
        <p:spPr>
          <a:xfrm>
            <a:off x="7479072" y="3859823"/>
            <a:ext cx="2210051" cy="21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A4E6E6-7E73-4751-847B-DB5550425DC4}"/>
              </a:ext>
            </a:extLst>
          </p:cNvPr>
          <p:cNvSpPr/>
          <p:nvPr/>
        </p:nvSpPr>
        <p:spPr>
          <a:xfrm>
            <a:off x="8047764" y="4308229"/>
            <a:ext cx="334106" cy="213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B3C022-1768-44AE-81D4-7A681B43AC45}"/>
              </a:ext>
            </a:extLst>
          </p:cNvPr>
          <p:cNvSpPr/>
          <p:nvPr/>
        </p:nvSpPr>
        <p:spPr>
          <a:xfrm>
            <a:off x="3217985" y="4774223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083396-6191-4A4F-AF69-956FE906B60C}"/>
              </a:ext>
            </a:extLst>
          </p:cNvPr>
          <p:cNvSpPr/>
          <p:nvPr/>
        </p:nvSpPr>
        <p:spPr>
          <a:xfrm>
            <a:off x="8584097" y="3084635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EEF873-35FF-49C3-B190-C473164E4300}"/>
              </a:ext>
            </a:extLst>
          </p:cNvPr>
          <p:cNvSpPr/>
          <p:nvPr/>
        </p:nvSpPr>
        <p:spPr>
          <a:xfrm>
            <a:off x="9741875" y="3667392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3ADFD2B-9124-42F4-A44B-B39540CD4F63}"/>
              </a:ext>
            </a:extLst>
          </p:cNvPr>
          <p:cNvSpPr/>
          <p:nvPr/>
        </p:nvSpPr>
        <p:spPr>
          <a:xfrm>
            <a:off x="7766412" y="416169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85D779-B0C3-421D-8609-958E95CB907D}"/>
              </a:ext>
            </a:extLst>
          </p:cNvPr>
          <p:cNvSpPr txBox="1"/>
          <p:nvPr/>
        </p:nvSpPr>
        <p:spPr>
          <a:xfrm>
            <a:off x="866289" y="1179977"/>
            <a:ext cx="296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Task Setting For Checker</a:t>
            </a:r>
          </a:p>
        </p:txBody>
      </p:sp>
    </p:spTree>
    <p:extLst>
      <p:ext uri="{BB962C8B-B14F-4D97-AF65-F5344CB8AC3E}">
        <p14:creationId xmlns:p14="http://schemas.microsoft.com/office/powerpoint/2010/main" val="280636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2C05A-2703-4424-A95A-C51E1025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4" y="1725459"/>
            <a:ext cx="10295792" cy="36158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2F3A8D-F8D4-45B2-81FC-0489278DA74A}"/>
              </a:ext>
            </a:extLst>
          </p:cNvPr>
          <p:cNvSpPr/>
          <p:nvPr/>
        </p:nvSpPr>
        <p:spPr>
          <a:xfrm>
            <a:off x="3176704" y="4800599"/>
            <a:ext cx="102827" cy="149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14D98-A313-4CA8-81F2-DE860C7BAF6D}"/>
              </a:ext>
            </a:extLst>
          </p:cNvPr>
          <p:cNvSpPr/>
          <p:nvPr/>
        </p:nvSpPr>
        <p:spPr>
          <a:xfrm>
            <a:off x="7637333" y="2996712"/>
            <a:ext cx="1031881" cy="213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5C771-6F0E-43E3-BC97-2EA5E2DD8E92}"/>
              </a:ext>
            </a:extLst>
          </p:cNvPr>
          <p:cNvSpPr/>
          <p:nvPr/>
        </p:nvSpPr>
        <p:spPr>
          <a:xfrm>
            <a:off x="8162065" y="3981424"/>
            <a:ext cx="348889" cy="21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8A9D40-D91B-4A14-A8E3-A479C84F0EBD}"/>
              </a:ext>
            </a:extLst>
          </p:cNvPr>
          <p:cNvSpPr/>
          <p:nvPr/>
        </p:nvSpPr>
        <p:spPr>
          <a:xfrm>
            <a:off x="3279531" y="458079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CA5F39-30B5-4502-B873-2FC4B30FB865}"/>
              </a:ext>
            </a:extLst>
          </p:cNvPr>
          <p:cNvSpPr/>
          <p:nvPr/>
        </p:nvSpPr>
        <p:spPr>
          <a:xfrm>
            <a:off x="8669214" y="2759320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44007C-BFB0-48AB-95BD-BE5B084B8E68}"/>
              </a:ext>
            </a:extLst>
          </p:cNvPr>
          <p:cNvSpPr/>
          <p:nvPr/>
        </p:nvSpPr>
        <p:spPr>
          <a:xfrm>
            <a:off x="8510954" y="3705933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4CA27-0241-446A-B52D-EF7CDF1FD574}"/>
              </a:ext>
            </a:extLst>
          </p:cNvPr>
          <p:cNvSpPr txBox="1"/>
          <p:nvPr/>
        </p:nvSpPr>
        <p:spPr>
          <a:xfrm>
            <a:off x="866289" y="1202366"/>
            <a:ext cx="32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Task Setting for Revise</a:t>
            </a:r>
          </a:p>
        </p:txBody>
      </p:sp>
    </p:spTree>
    <p:extLst>
      <p:ext uri="{BB962C8B-B14F-4D97-AF65-F5344CB8AC3E}">
        <p14:creationId xmlns:p14="http://schemas.microsoft.com/office/powerpoint/2010/main" val="150472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718CF-FA58-4DBB-A870-246EF7BB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5" y="1862555"/>
            <a:ext cx="10612315" cy="26744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2BB1D2-1644-4BFE-96B8-12A1E8B13199}"/>
              </a:ext>
            </a:extLst>
          </p:cNvPr>
          <p:cNvSpPr/>
          <p:nvPr/>
        </p:nvSpPr>
        <p:spPr>
          <a:xfrm>
            <a:off x="2572964" y="3431538"/>
            <a:ext cx="653813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1DCF41-296A-4E4C-A85B-39939D44146F}"/>
              </a:ext>
            </a:extLst>
          </p:cNvPr>
          <p:cNvSpPr/>
          <p:nvPr/>
        </p:nvSpPr>
        <p:spPr>
          <a:xfrm>
            <a:off x="6573463" y="2842453"/>
            <a:ext cx="2280391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AEC87-296F-43F2-81AB-A86FB51930B5}"/>
              </a:ext>
            </a:extLst>
          </p:cNvPr>
          <p:cNvSpPr/>
          <p:nvPr/>
        </p:nvSpPr>
        <p:spPr>
          <a:xfrm>
            <a:off x="7171342" y="3299653"/>
            <a:ext cx="390044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332247EB-09B9-405F-86CB-90D21EE173B6}"/>
              </a:ext>
            </a:extLst>
          </p:cNvPr>
          <p:cNvSpPr/>
          <p:nvPr/>
        </p:nvSpPr>
        <p:spPr>
          <a:xfrm rot="4773837">
            <a:off x="5153617" y="2478874"/>
            <a:ext cx="1001744" cy="387645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61B0383-211E-4546-8503-19A91BA1AA82}"/>
              </a:ext>
            </a:extLst>
          </p:cNvPr>
          <p:cNvSpPr/>
          <p:nvPr/>
        </p:nvSpPr>
        <p:spPr>
          <a:xfrm>
            <a:off x="8053754" y="881768"/>
            <a:ext cx="3789484" cy="1236884"/>
          </a:xfrm>
          <a:prstGeom prst="wedgeRectCallout">
            <a:avLst>
              <a:gd name="adj1" fmla="val -66541"/>
              <a:gd name="adj2" fmla="val 113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 :</a:t>
            </a:r>
          </a:p>
          <a:p>
            <a:r>
              <a:rPr lang="en-US" dirty="0"/>
              <a:t>- Start selector with “PIDSG-BT” not with “QMS | PIDSG-BT”</a:t>
            </a:r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47A77-21FD-43BE-8B46-0DB55CE0BD0A}"/>
              </a:ext>
            </a:extLst>
          </p:cNvPr>
          <p:cNvSpPr/>
          <p:nvPr/>
        </p:nvSpPr>
        <p:spPr>
          <a:xfrm>
            <a:off x="3226777" y="3180957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FE7CE6-A34E-44B9-82DA-63F720AAD145}"/>
              </a:ext>
            </a:extLst>
          </p:cNvPr>
          <p:cNvSpPr/>
          <p:nvPr/>
        </p:nvSpPr>
        <p:spPr>
          <a:xfrm>
            <a:off x="8963758" y="260506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FF0CE9-2AF1-4444-94D9-AFBEE326846C}"/>
              </a:ext>
            </a:extLst>
          </p:cNvPr>
          <p:cNvSpPr/>
          <p:nvPr/>
        </p:nvSpPr>
        <p:spPr>
          <a:xfrm>
            <a:off x="6866792" y="3165878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59B78-5771-44ED-84DD-C90676AA3349}"/>
              </a:ext>
            </a:extLst>
          </p:cNvPr>
          <p:cNvSpPr txBox="1"/>
          <p:nvPr/>
        </p:nvSpPr>
        <p:spPr>
          <a:xfrm>
            <a:off x="505804" y="1301963"/>
            <a:ext cx="27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Selector Values</a:t>
            </a:r>
          </a:p>
        </p:txBody>
      </p:sp>
    </p:spTree>
    <p:extLst>
      <p:ext uri="{BB962C8B-B14F-4D97-AF65-F5344CB8AC3E}">
        <p14:creationId xmlns:p14="http://schemas.microsoft.com/office/powerpoint/2010/main" val="179106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E55D6-ABD1-42D5-975B-43D1B909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20" y="1779081"/>
            <a:ext cx="10543560" cy="38977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90DCAF-167E-4647-84C3-29E2935F3B78}"/>
              </a:ext>
            </a:extLst>
          </p:cNvPr>
          <p:cNvSpPr/>
          <p:nvPr/>
        </p:nvSpPr>
        <p:spPr>
          <a:xfrm>
            <a:off x="1157404" y="4747846"/>
            <a:ext cx="196612" cy="231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45F57-3D1F-4F43-AA9F-96B0309AF1E6}"/>
              </a:ext>
            </a:extLst>
          </p:cNvPr>
          <p:cNvSpPr/>
          <p:nvPr/>
        </p:nvSpPr>
        <p:spPr>
          <a:xfrm>
            <a:off x="7312017" y="3428999"/>
            <a:ext cx="3142037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8B62C4-742A-4B8B-9A2B-8F979BBD24E2}"/>
              </a:ext>
            </a:extLst>
          </p:cNvPr>
          <p:cNvSpPr/>
          <p:nvPr/>
        </p:nvSpPr>
        <p:spPr>
          <a:xfrm>
            <a:off x="7909895" y="3950284"/>
            <a:ext cx="504343" cy="322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997D6D-4266-4E83-8589-E283D38BA99C}"/>
              </a:ext>
            </a:extLst>
          </p:cNvPr>
          <p:cNvSpPr/>
          <p:nvPr/>
        </p:nvSpPr>
        <p:spPr>
          <a:xfrm>
            <a:off x="1354016" y="4510454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3AAE98-6A43-49DA-8AA4-4C3CDBE1E7A4}"/>
              </a:ext>
            </a:extLst>
          </p:cNvPr>
          <p:cNvSpPr/>
          <p:nvPr/>
        </p:nvSpPr>
        <p:spPr>
          <a:xfrm>
            <a:off x="10454054" y="3191607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BD6513-E389-42D2-B011-2BFA99343C26}"/>
              </a:ext>
            </a:extLst>
          </p:cNvPr>
          <p:cNvSpPr/>
          <p:nvPr/>
        </p:nvSpPr>
        <p:spPr>
          <a:xfrm>
            <a:off x="7614139" y="3785088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320BD1D1-AACB-4C86-ADDD-70D4FC4DAB77}"/>
              </a:ext>
            </a:extLst>
          </p:cNvPr>
          <p:cNvSpPr/>
          <p:nvPr/>
        </p:nvSpPr>
        <p:spPr>
          <a:xfrm>
            <a:off x="8304336" y="1832173"/>
            <a:ext cx="2694841" cy="771867"/>
          </a:xfrm>
          <a:prstGeom prst="wedgeRectCallout">
            <a:avLst>
              <a:gd name="adj1" fmla="val 9126"/>
              <a:gd name="adj2" fmla="val 154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Choose Role for approver</a:t>
            </a:r>
          </a:p>
        </p:txBody>
      </p:sp>
    </p:spTree>
    <p:extLst>
      <p:ext uri="{BB962C8B-B14F-4D97-AF65-F5344CB8AC3E}">
        <p14:creationId xmlns:p14="http://schemas.microsoft.com/office/powerpoint/2010/main" val="383324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0218F-5785-41E2-9765-A988C222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38" y="2004646"/>
            <a:ext cx="10608724" cy="3823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48A8BB-DBDF-4638-80E2-8DBBBDBF4B9C}"/>
              </a:ext>
            </a:extLst>
          </p:cNvPr>
          <p:cNvSpPr/>
          <p:nvPr/>
        </p:nvSpPr>
        <p:spPr>
          <a:xfrm>
            <a:off x="1060689" y="4800600"/>
            <a:ext cx="196612" cy="231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24867-2573-40F8-9F81-0ABF8277FD12}"/>
              </a:ext>
            </a:extLst>
          </p:cNvPr>
          <p:cNvSpPr/>
          <p:nvPr/>
        </p:nvSpPr>
        <p:spPr>
          <a:xfrm>
            <a:off x="7312017" y="3446583"/>
            <a:ext cx="3142037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3C67AB-2B71-4FF7-8E29-F5D451268E9C}"/>
              </a:ext>
            </a:extLst>
          </p:cNvPr>
          <p:cNvSpPr/>
          <p:nvPr/>
        </p:nvSpPr>
        <p:spPr>
          <a:xfrm>
            <a:off x="7962649" y="3994245"/>
            <a:ext cx="504343" cy="322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F11A6CF0-1C68-4152-BF6D-DCF46A8EAE84}"/>
              </a:ext>
            </a:extLst>
          </p:cNvPr>
          <p:cNvSpPr/>
          <p:nvPr/>
        </p:nvSpPr>
        <p:spPr>
          <a:xfrm>
            <a:off x="8304336" y="1832173"/>
            <a:ext cx="2694841" cy="771867"/>
          </a:xfrm>
          <a:prstGeom prst="wedgeRectCallout">
            <a:avLst>
              <a:gd name="adj1" fmla="val 9126"/>
              <a:gd name="adj2" fmla="val 154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Choose Role for checker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36A1DC-7921-468F-B9B8-18F639C8B927}"/>
              </a:ext>
            </a:extLst>
          </p:cNvPr>
          <p:cNvSpPr/>
          <p:nvPr/>
        </p:nvSpPr>
        <p:spPr>
          <a:xfrm>
            <a:off x="1257301" y="4563208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5E290D-975A-46FB-91AB-C34C5C43F65C}"/>
              </a:ext>
            </a:extLst>
          </p:cNvPr>
          <p:cNvSpPr/>
          <p:nvPr/>
        </p:nvSpPr>
        <p:spPr>
          <a:xfrm>
            <a:off x="10454054" y="3241651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782031-E7E4-44B3-A41C-ECE1F234ACE2}"/>
              </a:ext>
            </a:extLst>
          </p:cNvPr>
          <p:cNvSpPr/>
          <p:nvPr/>
        </p:nvSpPr>
        <p:spPr>
          <a:xfrm>
            <a:off x="7677786" y="3797867"/>
            <a:ext cx="228600" cy="237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759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38246</TotalTime>
  <Words>99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Cinovasi</dc:creator>
  <cp:lastModifiedBy>nooravipp</cp:lastModifiedBy>
  <cp:revision>548</cp:revision>
  <dcterms:created xsi:type="dcterms:W3CDTF">2021-03-20T02:41:24Z</dcterms:created>
  <dcterms:modified xsi:type="dcterms:W3CDTF">2022-05-31T08:12:33Z</dcterms:modified>
</cp:coreProperties>
</file>